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80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5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20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D8E5B-0D98-4FE1-9B26-D1041E3A89F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766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C2DCB-466C-4061-8D51-D3254DD77FA1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5674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2357F-39F6-401C-9FF8-3072724998F3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1543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B09B-D413-414E-B13F-B1984CD8FF65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446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F992-55E7-4B2D-A6F1-8C9243CBFE1B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7838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98110-BAA6-4256-A2E5-BB66A47D2616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9205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03892-3343-4E4E-B81B-70A099359AD2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91941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32F85-D33A-46AF-9088-5A7400C1018E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4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3EB3A624-F501-46A9-B8CA-4949E24E27C8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09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D3C1-679D-44D8-8A9C-D402CE4EF56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68335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D3C1-679D-44D8-8A9C-D402CE4EF56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797563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D3C1-679D-44D8-8A9C-D402CE4EF56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39796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D3C1-679D-44D8-8A9C-D402CE4EF56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447168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D3C1-679D-44D8-8A9C-D402CE4EF56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623109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4D3C1-679D-44D8-8A9C-D402CE4EF56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129674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159CD-DA3A-463F-AFEF-A68838A6859B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79479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2A925-E007-46C2-84AB-35EE10DCAD3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053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0C4D3C1-679D-44D8-8A9C-D402CE4EF569}" type="datetimeFigureOut">
              <a:rPr lang="en-US" smtClean="0"/>
              <a:t>3/22/2017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4482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  <p:sldLayoutId id="2147483792" r:id="rId12"/>
    <p:sldLayoutId id="2147483793" r:id="rId13"/>
    <p:sldLayoutId id="2147483794" r:id="rId14"/>
    <p:sldLayoutId id="2147483795" r:id="rId15"/>
    <p:sldLayoutId id="2147483796" r:id="rId16"/>
    <p:sldLayoutId id="214748379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012" y="1510393"/>
            <a:ext cx="8676222" cy="976994"/>
          </a:xfrm>
        </p:spPr>
        <p:txBody>
          <a:bodyPr/>
          <a:lstStyle/>
          <a:p>
            <a:r>
              <a:rPr lang="ru-RU" dirty="0"/>
              <a:t>Начинаем Свой бизнес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51012" y="2702379"/>
            <a:ext cx="8676222" cy="1905000"/>
          </a:xfrm>
        </p:spPr>
        <p:txBody>
          <a:bodyPr/>
          <a:lstStyle/>
          <a:p>
            <a:r>
              <a:rPr lang="ru-RU" dirty="0"/>
              <a:t>Как? Зачем? С кем? С чего начать?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304" y="4064695"/>
            <a:ext cx="1525637" cy="151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963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1012" y="1510393"/>
            <a:ext cx="8676222" cy="976994"/>
          </a:xfrm>
        </p:spPr>
        <p:txBody>
          <a:bodyPr>
            <a:normAutofit fontScale="90000"/>
          </a:bodyPr>
          <a:lstStyle/>
          <a:p>
            <a:r>
              <a:rPr lang="ru-RU" dirty="0"/>
              <a:t>КТО Мы и что предлагаем?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6304" y="4064695"/>
            <a:ext cx="1525637" cy="151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411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739610" y="0"/>
            <a:ext cx="6699024" cy="3200400"/>
          </a:xfrm>
        </p:spPr>
        <p:txBody>
          <a:bodyPr anchor="ctr"/>
          <a:lstStyle/>
          <a:p>
            <a:r>
              <a:rPr lang="ru-RU" dirty="0"/>
              <a:t>Группа компаний</a:t>
            </a:r>
            <a:br>
              <a:rPr lang="ru-RU" dirty="0"/>
            </a:br>
            <a:r>
              <a:rPr lang="ru-RU" dirty="0" err="1"/>
              <a:t>империум</a:t>
            </a:r>
            <a:endParaRPr lang="ru-RU" dirty="0"/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496435" y="2588076"/>
            <a:ext cx="3300509" cy="3124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Отбираем прорывные научные технологии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5843" y="4057325"/>
            <a:ext cx="2099742" cy="2573458"/>
          </a:xfrm>
          <a:prstGeom prst="rect">
            <a:avLst/>
          </a:prstGeom>
        </p:spPr>
      </p:pic>
      <p:sp>
        <p:nvSpPr>
          <p:cNvPr id="17" name="Объект 2"/>
          <p:cNvSpPr txBox="1">
            <a:spLocks/>
          </p:cNvSpPr>
          <p:nvPr/>
        </p:nvSpPr>
        <p:spPr>
          <a:xfrm>
            <a:off x="4080589" y="2588076"/>
            <a:ext cx="4010251" cy="3124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Используем высокотехнологичное производство</a:t>
            </a:r>
          </a:p>
        </p:txBody>
      </p:sp>
      <p:sp>
        <p:nvSpPr>
          <p:cNvPr id="18" name="Объект 2"/>
          <p:cNvSpPr txBox="1">
            <a:spLocks/>
          </p:cNvSpPr>
          <p:nvPr/>
        </p:nvSpPr>
        <p:spPr>
          <a:xfrm>
            <a:off x="8464842" y="2588075"/>
            <a:ext cx="3218251" cy="312420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/>
              <a:t>Выводим готовый продукт на рынок с помощью инновационной модели</a:t>
            </a:r>
          </a:p>
        </p:txBody>
      </p:sp>
      <p:sp>
        <p:nvSpPr>
          <p:cNvPr id="23" name="Прямоугольник: скругленные углы 22"/>
          <p:cNvSpPr/>
          <p:nvPr/>
        </p:nvSpPr>
        <p:spPr>
          <a:xfrm>
            <a:off x="620486" y="2522765"/>
            <a:ext cx="3086100" cy="91031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: скругленные углы 23"/>
          <p:cNvSpPr/>
          <p:nvPr/>
        </p:nvSpPr>
        <p:spPr>
          <a:xfrm>
            <a:off x="4542664" y="2522764"/>
            <a:ext cx="3086100" cy="1347107"/>
          </a:xfrm>
          <a:prstGeom prst="round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: скругленные углы 24"/>
          <p:cNvSpPr/>
          <p:nvPr/>
        </p:nvSpPr>
        <p:spPr>
          <a:xfrm>
            <a:off x="8464841" y="2522764"/>
            <a:ext cx="3218251" cy="1820636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Соединитель: уступ 26"/>
          <p:cNvCxnSpPr>
            <a:cxnSpLocks/>
            <a:stCxn id="23" idx="3"/>
            <a:endCxn id="24" idx="1"/>
          </p:cNvCxnSpPr>
          <p:nvPr/>
        </p:nvCxnSpPr>
        <p:spPr>
          <a:xfrm>
            <a:off x="3706586" y="2977924"/>
            <a:ext cx="836078" cy="218394"/>
          </a:xfrm>
          <a:prstGeom prst="bentConnector3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Соединитель: уступ 28"/>
          <p:cNvCxnSpPr>
            <a:cxnSpLocks/>
            <a:stCxn id="24" idx="3"/>
            <a:endCxn id="25" idx="1"/>
          </p:cNvCxnSpPr>
          <p:nvPr/>
        </p:nvCxnSpPr>
        <p:spPr>
          <a:xfrm>
            <a:off x="7628764" y="3196318"/>
            <a:ext cx="836077" cy="236764"/>
          </a:xfrm>
          <a:prstGeom prst="bentConnector3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620486" y="321130"/>
            <a:ext cx="12137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КТО МЫ?</a:t>
            </a:r>
          </a:p>
        </p:txBody>
      </p:sp>
    </p:spTree>
    <p:extLst>
      <p:ext uri="{BB962C8B-B14F-4D97-AF65-F5344CB8AC3E}">
        <p14:creationId xmlns:p14="http://schemas.microsoft.com/office/powerpoint/2010/main" val="763164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455" y="4832138"/>
            <a:ext cx="1525637" cy="1515352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739610" y="563336"/>
            <a:ext cx="6699024" cy="3200400"/>
          </a:xfrm>
        </p:spPr>
        <p:txBody>
          <a:bodyPr anchor="ctr"/>
          <a:lstStyle/>
          <a:p>
            <a:r>
              <a:rPr lang="ru-RU" dirty="0"/>
              <a:t>Запустить свой собственный бизнес</a:t>
            </a: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2251548" y="3506804"/>
            <a:ext cx="7675148" cy="17428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ru-RU" sz="2800" dirty="0"/>
              <a:t>Который, при грамотном подходе, позволит выстроить источник дохода и будет приносить растущую прибыть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620486" y="321130"/>
            <a:ext cx="23455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ЧТО ПРЕДЛАГАЕМ?</a:t>
            </a:r>
          </a:p>
        </p:txBody>
      </p:sp>
      <p:sp>
        <p:nvSpPr>
          <p:cNvPr id="2" name="Левая круглая скобка 1"/>
          <p:cNvSpPr/>
          <p:nvPr/>
        </p:nvSpPr>
        <p:spPr>
          <a:xfrm>
            <a:off x="1872934" y="3506804"/>
            <a:ext cx="261258" cy="1502228"/>
          </a:xfrm>
          <a:prstGeom prst="leftBracket">
            <a:avLst>
              <a:gd name="adj" fmla="val 98958"/>
            </a:avLst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9968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455" y="4832138"/>
            <a:ext cx="1525637" cy="1515352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498021" y="155121"/>
            <a:ext cx="11185071" cy="1371600"/>
          </a:xfrm>
        </p:spPr>
        <p:txBody>
          <a:bodyPr anchor="ctr">
            <a:noAutofit/>
          </a:bodyPr>
          <a:lstStyle/>
          <a:p>
            <a:r>
              <a:rPr lang="ru-RU" sz="3600" dirty="0">
                <a:solidFill>
                  <a:srgbClr val="FFC000"/>
                </a:solidFill>
              </a:rPr>
              <a:t>Какой должен быть идеальный бизнес?</a:t>
            </a: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2251548" y="1526721"/>
            <a:ext cx="7675148" cy="49883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Рентабельный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Доходный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Не требующий капиталовложений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Не съедающий всё твоё время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Безопасный и законный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Способный к экспоненциальному росту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Интересный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Полезный людям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800" dirty="0"/>
          </a:p>
        </p:txBody>
      </p:sp>
      <p:sp>
        <p:nvSpPr>
          <p:cNvPr id="2" name="Левая круглая скобка 1"/>
          <p:cNvSpPr/>
          <p:nvPr/>
        </p:nvSpPr>
        <p:spPr>
          <a:xfrm>
            <a:off x="1872934" y="1526721"/>
            <a:ext cx="261258" cy="4735286"/>
          </a:xfrm>
          <a:prstGeom prst="leftBracket">
            <a:avLst>
              <a:gd name="adj" fmla="val 98958"/>
            </a:avLst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7500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455" y="4832138"/>
            <a:ext cx="1525637" cy="1515352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498021" y="155121"/>
            <a:ext cx="11185071" cy="1371600"/>
          </a:xfrm>
        </p:spPr>
        <p:txBody>
          <a:bodyPr anchor="ctr">
            <a:noAutofit/>
          </a:bodyPr>
          <a:lstStyle/>
          <a:p>
            <a:r>
              <a:rPr lang="ru-RU" sz="3600" dirty="0">
                <a:solidFill>
                  <a:srgbClr val="92D050"/>
                </a:solidFill>
              </a:rPr>
              <a:t>Мы используем модель, соответствующую этому списку</a:t>
            </a: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2251548" y="1526721"/>
            <a:ext cx="7675148" cy="49883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Рентабельный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Доходный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Не требующий капиталовложений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Не съедающий всё твоё время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Безопасный и законный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Способный к экспоненциальному росту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Интересный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Полезный людям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800" dirty="0"/>
          </a:p>
        </p:txBody>
      </p:sp>
      <p:sp>
        <p:nvSpPr>
          <p:cNvPr id="2" name="Левая круглая скобка 1"/>
          <p:cNvSpPr/>
          <p:nvPr/>
        </p:nvSpPr>
        <p:spPr>
          <a:xfrm>
            <a:off x="1872934" y="1526721"/>
            <a:ext cx="261258" cy="4735286"/>
          </a:xfrm>
          <a:prstGeom prst="leftBracket">
            <a:avLst>
              <a:gd name="adj" fmla="val 98958"/>
            </a:avLst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3689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7455" y="4832138"/>
            <a:ext cx="1525637" cy="1515352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498021" y="155121"/>
            <a:ext cx="11185071" cy="1371600"/>
          </a:xfrm>
        </p:spPr>
        <p:txBody>
          <a:bodyPr anchor="ctr">
            <a:noAutofit/>
          </a:bodyPr>
          <a:lstStyle/>
          <a:p>
            <a:r>
              <a:rPr lang="ru-RU" sz="3600" dirty="0">
                <a:solidFill>
                  <a:srgbClr val="92D050"/>
                </a:solidFill>
              </a:rPr>
              <a:t>Мы используем модель, соответствующую этому списку</a:t>
            </a:r>
          </a:p>
        </p:txBody>
      </p:sp>
      <p:sp>
        <p:nvSpPr>
          <p:cNvPr id="14" name="Объект 2"/>
          <p:cNvSpPr txBox="1">
            <a:spLocks/>
          </p:cNvSpPr>
          <p:nvPr/>
        </p:nvSpPr>
        <p:spPr>
          <a:xfrm>
            <a:off x="2251548" y="1526721"/>
            <a:ext cx="7675148" cy="498837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2100" kern="1200" cap="sm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small">
                <a:solidFill>
                  <a:schemeClr val="tx1">
                    <a:tint val="75000"/>
                  </a:schemeClr>
                </a:solidFill>
                <a:effectLst>
                  <a:glow rad="38100">
                    <a:schemeClr val="bg1">
                      <a:lumMod val="50000"/>
                      <a:lumOff val="50000"/>
                      <a:alpha val="20000"/>
                    </a:scheme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Рентабельный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Доходный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Не требующий капиталовложений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Не съедающий всё твоё время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Безопасный и законный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Способный к экспоненциальному росту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Интересный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ru-RU" sz="2800" dirty="0"/>
              <a:t>Полезный людям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800" dirty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ru-RU" sz="2800" dirty="0"/>
          </a:p>
        </p:txBody>
      </p:sp>
      <p:sp>
        <p:nvSpPr>
          <p:cNvPr id="2" name="Левая круглая скобка 1"/>
          <p:cNvSpPr/>
          <p:nvPr/>
        </p:nvSpPr>
        <p:spPr>
          <a:xfrm>
            <a:off x="1872934" y="1526721"/>
            <a:ext cx="261258" cy="4735286"/>
          </a:xfrm>
          <a:prstGeom prst="leftBracket">
            <a:avLst>
              <a:gd name="adj" fmla="val 98958"/>
            </a:avLst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982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737" y="4832138"/>
            <a:ext cx="1525637" cy="1515352"/>
          </a:xfrm>
          <a:prstGeom prst="rect">
            <a:avLst/>
          </a:prstGeom>
        </p:spPr>
      </p:pic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498021" y="155121"/>
            <a:ext cx="11185071" cy="1371600"/>
          </a:xfrm>
        </p:spPr>
        <p:txBody>
          <a:bodyPr anchor="ctr">
            <a:noAutofit/>
          </a:bodyPr>
          <a:lstStyle/>
          <a:p>
            <a:r>
              <a:rPr lang="ru-RU" sz="3600" dirty="0">
                <a:solidFill>
                  <a:srgbClr val="92D050"/>
                </a:solidFill>
              </a:rPr>
              <a:t>Мы используем модель, соответствующую этому списку</a:t>
            </a:r>
          </a:p>
        </p:txBody>
      </p:sp>
      <p:sp>
        <p:nvSpPr>
          <p:cNvPr id="6" name="Заголовок 10"/>
          <p:cNvSpPr txBox="1">
            <a:spLocks/>
          </p:cNvSpPr>
          <p:nvPr/>
        </p:nvSpPr>
        <p:spPr>
          <a:xfrm>
            <a:off x="498021" y="2032907"/>
            <a:ext cx="11185071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65000"/>
                      </a:schemeClr>
                    </a:gs>
                  </a:gsLst>
                  <a:lin ang="558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6000" dirty="0">
                <a:solidFill>
                  <a:srgbClr val="92D050"/>
                </a:solidFill>
              </a:rPr>
              <a:t>Сетевой маркетинг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981207" y="3244334"/>
            <a:ext cx="2229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C000"/>
                </a:solidFill>
                <a:latin typeface="Lato" panose="020F0502020204030203" pitchFamily="34" charset="0"/>
              </a:rPr>
              <a:t>Network Marketing</a:t>
            </a:r>
            <a:endParaRPr lang="en-US" b="1" i="0" dirty="0">
              <a:solidFill>
                <a:srgbClr val="FFC000"/>
              </a:solidFill>
              <a:effectLst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87601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>
            <a:normAutofit/>
          </a:bodyPr>
          <a:lstStyle/>
          <a:p>
            <a:r>
              <a:rPr lang="ru-RU" b="1" dirty="0"/>
              <a:t>Риска не существует – Вы не можете разориться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Вступительный взнос в Компании </a:t>
            </a:r>
            <a:r>
              <a:rPr lang="en-US" dirty="0"/>
              <a:t>Imperium </a:t>
            </a:r>
            <a:r>
              <a:rPr lang="en-US" dirty="0" err="1"/>
              <a:t>Valeo</a:t>
            </a:r>
            <a:r>
              <a:rPr lang="ru-RU" dirty="0"/>
              <a:t> составляет 4800 рублей. На эту сумму вы приобретаете продукцию Компании для собственного пользования и/или продажи.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Риск здесь полностью отсутствует, т.к. при желании вы можете вернуть вложенные деньги, всего лишь реализовав заказанную продукцию.</a:t>
            </a:r>
          </a:p>
        </p:txBody>
      </p:sp>
    </p:spTree>
    <p:extLst>
      <p:ext uri="{BB962C8B-B14F-4D97-AF65-F5344CB8AC3E}">
        <p14:creationId xmlns:p14="http://schemas.microsoft.com/office/powerpoint/2010/main" val="3128008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Личная свобода и независимость от расписания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Сетевой маркетинг дает Вам личную свободу во всем. Вы работаете, где хотите, с кем хотите, когда хотите, сколько хотите.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Вы можете выбрать тот ритм жизни, о котором мечтали уже очень давно.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У Вас не будет деспотичных начальников и неисполнительных подчиненных, которых необходимо бесконечно контролировать.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Вы сами формируете свою команду и самостоятельно планируете свой бизнес.</a:t>
            </a:r>
          </a:p>
        </p:txBody>
      </p:sp>
    </p:spTree>
    <p:extLst>
      <p:ext uri="{BB962C8B-B14F-4D97-AF65-F5344CB8AC3E}">
        <p14:creationId xmlns:p14="http://schemas.microsoft.com/office/powerpoint/2010/main" val="1386973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Доступность сетевого бизнеса для всех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Зарабатывать деньги в сетевом бизнесе может любой человек!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Возраст, пол, образование, национальность, вероисповедание не имеют значения. Вы можете стартовать с маленькой суммой и уже к рубежу полугода достичь разительных перемен в своем финансовом положении.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В </a:t>
            </a:r>
            <a:r>
              <a:rPr lang="en-US" dirty="0"/>
              <a:t>MLM</a:t>
            </a:r>
            <a:r>
              <a:rPr lang="ru-RU" dirty="0"/>
              <a:t> каждый зарабатывает столько, сколько хочет: главное – желание и действие!</a:t>
            </a:r>
          </a:p>
        </p:txBody>
      </p:sp>
    </p:spTree>
    <p:extLst>
      <p:ext uri="{BB962C8B-B14F-4D97-AF65-F5344CB8AC3E}">
        <p14:creationId xmlns:p14="http://schemas.microsoft.com/office/powerpoint/2010/main" val="4085417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Неограниченный реальный доход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Чем активнее и дольше вы сотрудничаете с одной компанией, тем более внушительным по размеру становится Ваш чек. Многие люди любят сетевой маркетинг именно по этой причине.</a:t>
            </a:r>
          </a:p>
        </p:txBody>
      </p:sp>
    </p:spTree>
    <p:extLst>
      <p:ext uri="{BB962C8B-B14F-4D97-AF65-F5344CB8AC3E}">
        <p14:creationId xmlns:p14="http://schemas.microsoft.com/office/powerpoint/2010/main" val="706629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Возможность «мир посмотреть и себя показать»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Возможность с удовольствием путешествовать – вот еще одна причина, по которой стоит сотрудничать с Компанией </a:t>
            </a:r>
            <a:r>
              <a:rPr lang="en-US" dirty="0"/>
              <a:t>Imperium</a:t>
            </a:r>
            <a:r>
              <a:rPr lang="ru-RU" dirty="0"/>
              <a:t> </a:t>
            </a:r>
            <a:r>
              <a:rPr lang="en-US" dirty="0" err="1"/>
              <a:t>Valeo</a:t>
            </a:r>
            <a:r>
              <a:rPr lang="en-US" dirty="0"/>
              <a:t> !</a:t>
            </a:r>
            <a:r>
              <a:rPr lang="ru-RU" dirty="0"/>
              <a:t> </a:t>
            </a:r>
          </a:p>
          <a:p>
            <a:pPr marL="0" indent="0">
              <a:buNone/>
            </a:pPr>
            <a:r>
              <a:rPr lang="ru-RU" dirty="0"/>
              <a:t>Обучающие семинары в разных городах, поездки на курорты России и мира. </a:t>
            </a:r>
          </a:p>
          <a:p>
            <a:pPr marL="0" indent="0">
              <a:buNone/>
            </a:pPr>
            <a:r>
              <a:rPr lang="ru-RU" dirty="0"/>
              <a:t>Вы отдыхаете, знакомитесь с другими лидерами, повышаете свой профессионализм, то есть совмещаете приятное с полезным.</a:t>
            </a:r>
          </a:p>
        </p:txBody>
      </p:sp>
    </p:spTree>
    <p:extLst>
      <p:ext uri="{BB962C8B-B14F-4D97-AF65-F5344CB8AC3E}">
        <p14:creationId xmlns:p14="http://schemas.microsoft.com/office/powerpoint/2010/main" val="2759705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Поддержка каждого партнера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MLM</a:t>
            </a:r>
            <a:r>
              <a:rPr lang="ru-RU" dirty="0"/>
              <a:t> — это прекрасная возможность вместе работать, путешествовать, решать любые проблемы.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«Нам не добиться успеха в одиночку», — сказал Джим </a:t>
            </a:r>
            <a:r>
              <a:rPr lang="ru-RU" dirty="0" err="1"/>
              <a:t>Рон</a:t>
            </a:r>
            <a:r>
              <a:rPr lang="ru-RU" dirty="0"/>
              <a:t>. Сетевой маркетинг — это бизнес команды, а успех любой команды зависит от успеха каждого.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Компания, Ваши спонсоры и другие дистрибьюторы всегда будут поддерживать и ободрять Вас на пути к успеху.</a:t>
            </a:r>
          </a:p>
        </p:txBody>
      </p:sp>
    </p:spTree>
    <p:extLst>
      <p:ext uri="{BB962C8B-B14F-4D97-AF65-F5344CB8AC3E}">
        <p14:creationId xmlns:p14="http://schemas.microsoft.com/office/powerpoint/2010/main" val="1599997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Система обучения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Для того чтобы взойти на вершину успеха, Вам будет необходимо узнавать много нового и постоянно учиться. Компания </a:t>
            </a:r>
            <a:r>
              <a:rPr lang="en-US" dirty="0"/>
              <a:t>Imperium </a:t>
            </a:r>
            <a:r>
              <a:rPr lang="en-US" dirty="0" err="1"/>
              <a:t>Valeo</a:t>
            </a:r>
            <a:r>
              <a:rPr lang="ru-RU" dirty="0"/>
              <a:t> предлагает своим дистрибьюторам эксклюзивную программу профессионального развития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Не пропускайте школы, презентации, семинары, события компании — и очень скоро </a:t>
            </a:r>
            <a:r>
              <a:rPr lang="en-US" dirty="0"/>
              <a:t>d</a:t>
            </a:r>
            <a:r>
              <a:rPr lang="ru-RU" dirty="0"/>
              <a:t>ы станете Мастером </a:t>
            </a:r>
            <a:r>
              <a:rPr lang="en-US" dirty="0"/>
              <a:t>MLM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5738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Возможность укрепить здоровье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Сотрудничая с компанией </a:t>
            </a:r>
            <a:r>
              <a:rPr lang="en-US" dirty="0"/>
              <a:t>Imperium </a:t>
            </a:r>
            <a:r>
              <a:rPr lang="en-US" dirty="0" err="1"/>
              <a:t>Valeo</a:t>
            </a:r>
            <a:r>
              <a:rPr lang="ru-RU" dirty="0"/>
              <a:t>, Вы можете улучшить состояние своего здоровья и здоровья своих близких. </a:t>
            </a:r>
            <a:endParaRPr lang="en-US" dirty="0"/>
          </a:p>
          <a:p>
            <a:pPr marL="0" indent="0">
              <a:buNone/>
            </a:pPr>
            <a:r>
              <a:rPr lang="ru-RU" dirty="0"/>
              <a:t>Продукция </a:t>
            </a:r>
            <a:r>
              <a:rPr lang="en-US" dirty="0"/>
              <a:t>Imperium </a:t>
            </a:r>
            <a:r>
              <a:rPr lang="en-US" dirty="0" err="1"/>
              <a:t>Valeo</a:t>
            </a:r>
            <a:r>
              <a:rPr lang="en-US" dirty="0"/>
              <a:t> – </a:t>
            </a:r>
            <a:r>
              <a:rPr lang="ru-RU" dirty="0"/>
              <a:t>новая ступень в сфере сохранения здоровья и молодости.</a:t>
            </a:r>
          </a:p>
          <a:p>
            <a:pPr marL="0" indent="0">
              <a:buNone/>
            </a:pPr>
            <a:r>
              <a:rPr lang="ru-RU" dirty="0"/>
              <a:t>Доступные цены на продукцию Компании позволяют помочь многим людям решить множество проблем со здоровьем, а также обеспечить своему организму правильную регулярную поддержку.</a:t>
            </a:r>
          </a:p>
        </p:txBody>
      </p:sp>
    </p:spTree>
    <p:extLst>
      <p:ext uri="{BB962C8B-B14F-4D97-AF65-F5344CB8AC3E}">
        <p14:creationId xmlns:p14="http://schemas.microsoft.com/office/powerpoint/2010/main" val="619271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b="1" dirty="0"/>
              <a:t>Непрерывный личностный рост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dirty="0"/>
              <a:t>Самым главным преимуществом индустрии </a:t>
            </a:r>
            <a:r>
              <a:rPr lang="en-US" dirty="0"/>
              <a:t>MLM</a:t>
            </a:r>
            <a:r>
              <a:rPr lang="ru-RU" dirty="0"/>
              <a:t> является непрерывный личностный рост. Ни в каком другом бизнесе человек так быстро не развивается, как в сетевом маркетинге. «Если Вы меняетесь, все вокруг Вас меняется» (Джим </a:t>
            </a:r>
            <a:r>
              <a:rPr lang="ru-RU" dirty="0" err="1"/>
              <a:t>Рон</a:t>
            </a:r>
            <a:r>
              <a:rPr lang="ru-RU" dirty="0"/>
              <a:t>). Самая непростая работа — это работа над собой. В компаниях сетевого маркетинга всегда находятся люди, которые помогают человеку изменить свои мысли, привычки, характер, решения и действия, достигая любых поставленных целей на пути к успеху.</a:t>
            </a:r>
          </a:p>
        </p:txBody>
      </p:sp>
    </p:spTree>
    <p:extLst>
      <p:ext uri="{BB962C8B-B14F-4D97-AF65-F5344CB8AC3E}">
        <p14:creationId xmlns:p14="http://schemas.microsoft.com/office/powerpoint/2010/main" val="53413982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Сетка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Сетка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етка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Сетчатая</Template>
  <TotalTime>1143</TotalTime>
  <Words>688</Words>
  <Application>Microsoft Office PowerPoint</Application>
  <PresentationFormat>Широкоэкранный</PresentationFormat>
  <Paragraphs>72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Lato</vt:lpstr>
      <vt:lpstr>Сетка</vt:lpstr>
      <vt:lpstr>Начинаем Свой бизнес</vt:lpstr>
      <vt:lpstr>КТО Мы и что предлагаем?</vt:lpstr>
      <vt:lpstr>Группа компаний империум</vt:lpstr>
      <vt:lpstr>Запустить свой собственный бизнес</vt:lpstr>
      <vt:lpstr>Какой должен быть идеальный бизнес?</vt:lpstr>
      <vt:lpstr>Мы используем модель, соответствующую этому списку</vt:lpstr>
      <vt:lpstr>Мы используем модель, соответствующую этому списку</vt:lpstr>
      <vt:lpstr>Мы используем модель, соответствующую этому списку</vt:lpstr>
      <vt:lpstr>Риска не существует – Вы не можете разориться</vt:lpstr>
      <vt:lpstr>Личная свобода и независимость от расписания</vt:lpstr>
      <vt:lpstr>Доступность сетевого бизнеса для всех</vt:lpstr>
      <vt:lpstr>Неограниченный реальный доход</vt:lpstr>
      <vt:lpstr>Возможность «мир посмотреть и себя показать»</vt:lpstr>
      <vt:lpstr>Поддержка каждого партнера</vt:lpstr>
      <vt:lpstr>Система обучения</vt:lpstr>
      <vt:lpstr>Возможность укрепить здоровье</vt:lpstr>
      <vt:lpstr>Непрерывный личностный рост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Сетевой маркетинг</dc:title>
  <dc:creator>Oleg</dc:creator>
  <cp:lastModifiedBy>Oleg</cp:lastModifiedBy>
  <cp:revision>8</cp:revision>
  <dcterms:created xsi:type="dcterms:W3CDTF">2017-03-20T14:41:02Z</dcterms:created>
  <dcterms:modified xsi:type="dcterms:W3CDTF">2017-03-23T11:34:09Z</dcterms:modified>
</cp:coreProperties>
</file>